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566" r:id="rId2"/>
    <p:sldId id="573" r:id="rId3"/>
    <p:sldId id="579" r:id="rId4"/>
    <p:sldId id="580" r:id="rId5"/>
    <p:sldId id="581" r:id="rId6"/>
    <p:sldId id="582" r:id="rId7"/>
    <p:sldId id="583" r:id="rId8"/>
    <p:sldId id="584" r:id="rId9"/>
    <p:sldId id="585" r:id="rId10"/>
    <p:sldId id="586" r:id="rId11"/>
    <p:sldId id="587" r:id="rId12"/>
    <p:sldId id="588" r:id="rId13"/>
    <p:sldId id="589" r:id="rId14"/>
    <p:sldId id="590" r:id="rId15"/>
    <p:sldId id="591" r:id="rId16"/>
    <p:sldId id="592" r:id="rId17"/>
    <p:sldId id="593" r:id="rId18"/>
    <p:sldId id="594" r:id="rId19"/>
    <p:sldId id="595" r:id="rId20"/>
    <p:sldId id="596" r:id="rId21"/>
    <p:sldId id="597" r:id="rId22"/>
    <p:sldId id="611" r:id="rId23"/>
    <p:sldId id="610" r:id="rId24"/>
    <p:sldId id="609" r:id="rId25"/>
    <p:sldId id="608" r:id="rId26"/>
    <p:sldId id="606" r:id="rId27"/>
    <p:sldId id="607" r:id="rId28"/>
    <p:sldId id="604" r:id="rId29"/>
    <p:sldId id="605" r:id="rId30"/>
    <p:sldId id="598" r:id="rId31"/>
    <p:sldId id="599" r:id="rId32"/>
    <p:sldId id="600" r:id="rId33"/>
    <p:sldId id="601" r:id="rId34"/>
    <p:sldId id="602" r:id="rId35"/>
    <p:sldId id="603" r:id="rId36"/>
    <p:sldId id="612" r:id="rId37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2644">
          <p15:clr>
            <a:srgbClr val="A4A3A4"/>
          </p15:clr>
        </p15:guide>
        <p15:guide id="3" pos="297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95CB"/>
    <a:srgbClr val="E48312"/>
    <a:srgbClr val="800000"/>
    <a:srgbClr val="FF9900"/>
    <a:srgbClr val="FF6600"/>
    <a:srgbClr val="FF6699"/>
    <a:srgbClr val="C00000"/>
    <a:srgbClr val="AD49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89" autoAdjust="0"/>
    <p:restoredTop sz="95658" autoAdjust="0"/>
  </p:normalViewPr>
  <p:slideViewPr>
    <p:cSldViewPr snapToGrid="0">
      <p:cViewPr varScale="1">
        <p:scale>
          <a:sx n="91" d="100"/>
          <a:sy n="91" d="100"/>
        </p:scale>
        <p:origin x="1488" y="72"/>
      </p:cViewPr>
      <p:guideLst>
        <p:guide orient="horz" pos="2156"/>
        <p:guide pos="2644"/>
        <p:guide pos="297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01D5713-BBD4-4746-9D4F-5B95B6FBF14A}" type="datetimeFigureOut">
              <a:rPr lang="zh-CN" altLang="en-US" smtClean="0"/>
              <a:t>2022/8/31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292F07F-C2FB-4AF2-9C9D-958CC92EF4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7BE7139-D38C-4046-9482-296873737207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E0B3BA0-71C4-49E9-B9B0-9D4C2C0175D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0B3BA0-71C4-49E9-B9B0-9D4C2C0175D0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27A26-874A-48F0-B382-6E8EAAAD366D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C0B1-C34E-4CB4-A377-891F9321D96A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E1158-C15E-4A97-9103-2B8999E0CF3A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2CBA4-773F-4754-91B6-7393ADC4507B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5E0CC-D795-474A-9379-AB7E188AC830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07BA9-5D48-4609-8048-411099A6219F}" type="datetime1">
              <a:rPr lang="en-US" smtClean="0"/>
              <a:t>8/31/2022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10E2E-4DFC-4BCF-AD34-F52BA41536C4}" type="datetime1">
              <a:rPr lang="en-US" smtClean="0"/>
              <a:t>8/31/2022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497CFC64-A952-4D25-9B7A-15A6425CDEB0}" type="datetime1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96464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E8E9CB2-2897-44F3-B96C-AE93A821D237}" type="slidenum">
              <a:rPr lang="en-US" smtClean="0">
                <a:solidFill>
                  <a:srgbClr val="696464"/>
                </a:solidFill>
              </a:rPr>
              <a:t>‹#›</a:t>
            </a:fld>
            <a:endParaRPr lang="en-US">
              <a:solidFill>
                <a:srgbClr val="696464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B0B1-7657-4ACA-850F-059783472B03}" type="datetime1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E0433A9-C9E7-419F-9ED4-5C25F3346859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E8E9CB2-2897-44F3-B96C-AE93A821D23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509002" y="1755393"/>
            <a:ext cx="5320620" cy="26100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 Notes on </a:t>
            </a:r>
            <a:r>
              <a:rPr lang="en-US" altLang="zh-CN" sz="36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TranSync</a:t>
            </a:r>
            <a:endParaRPr lang="en-US" altLang="zh-CN" sz="3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Prepared for </a:t>
            </a:r>
            <a:r>
              <a:rPr lang="en-US" sz="2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Transync</a:t>
            </a:r>
            <a:r>
              <a:rPr lang="en-US" sz="2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-M Grand Ave Field Visit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August 31st, 2022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6EF57EF-D042-41D3-83E8-41A1FE6C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149657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00A59BB-A268-4F3E-9D41-CA265AF1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3380" y="1"/>
            <a:ext cx="5320620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 descr="Text&#10;&#10;Description automatically generated with medium confidenc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693" y="3866465"/>
            <a:ext cx="2898069" cy="997940"/>
          </a:xfrm>
          <a:prstGeom prst="rect">
            <a:avLst/>
          </a:prstGeom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3794DCE-9D34-40DF-AB3F-06DA8ACCD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6587" y="5450103"/>
            <a:ext cx="4177413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29">
            <a:extLst>
              <a:ext uri="{FF2B5EF4-FFF2-40B4-BE49-F238E27FC236}">
                <a16:creationId xmlns:a16="http://schemas.microsoft.com/office/drawing/2014/main" id="{45006452-918C-4282-A72C-C9692B669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5335901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615112" y="5623560"/>
            <a:ext cx="190023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E8E9CB2-2897-44F3-B96C-AE93A821D237}" type="slidenum">
              <a:rPr lang="en-US" sz="1200">
                <a:solidFill>
                  <a:srgbClr val="FFFFFF">
                    <a:alpha val="80000"/>
                  </a:srgbClr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 sz="1200">
              <a:solidFill>
                <a:srgbClr val="FFFFFF">
                  <a:alpha val="80000"/>
                </a:srgb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10073" y="3429000"/>
            <a:ext cx="7741029" cy="595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50"/>
              </a:spcAft>
            </a:pPr>
            <a:endParaRPr lang="en-US" sz="1100" dirty="0">
              <a:solidFill>
                <a:srgbClr val="800000"/>
              </a:solidFill>
            </a:endParaRPr>
          </a:p>
          <a:p>
            <a:pPr algn="ctr">
              <a:spcAft>
                <a:spcPts val="150"/>
              </a:spcAft>
            </a:pPr>
            <a:endParaRPr lang="en-US" sz="2000" dirty="0">
              <a:solidFill>
                <a:srgbClr val="8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40DFF-C04F-B707-32C0-EE8B00F9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E4229-A8B5-18CF-6DC0-10BB5FF4C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1A864-4632-DF21-593A-167BAA7E5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1836E4-B6DC-D553-1C3B-6733686F2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686" y="1733268"/>
            <a:ext cx="6870583" cy="483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69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6599D-738B-1175-0A00-39C1A99D0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53BF9-D841-5D63-8F74-B776DBA91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93D1C7-7259-42A9-633C-B9C5C8BA8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366168-3B30-2F83-352A-8C4C655C7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416" y="1810383"/>
            <a:ext cx="6870583" cy="483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80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4267F-8030-B91F-38A4-1685DD34B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6F29F-F62A-692F-9729-72C83EC06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94DEC-656C-2220-26A0-08E8EF758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A9AA6F-952F-245C-03B2-22F586542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521" y="1737361"/>
            <a:ext cx="6870583" cy="483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96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EBC8F-DCD4-3CA4-D876-0CAF151C3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A58C0-EE62-BD69-FD0D-9AACE00A1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33B0A9-86ED-A281-8406-139FBAC1C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7CA44C-5A30-1EFE-E1EB-946870F06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763" y="1674194"/>
            <a:ext cx="6954473" cy="489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59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2D81E-4B5C-5CD9-20BC-2DE7C8FDF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13B92-A5B7-85E9-7BC6-AF28DCBA9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F61F6-A4D1-5A28-3E37-09DF7AA41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410232-AC43-20C6-F1BB-A3AEAF1B2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353" y="1737361"/>
            <a:ext cx="6853806" cy="482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708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17DBD-1BF7-4371-0722-42537EE5C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A5ADF-4AC2-6669-C7D5-57A0D9941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32E35A-C23D-AB32-9A94-5AB519320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B80D29-6B8D-DA16-345B-05D924E26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81" y="1940089"/>
            <a:ext cx="6677637" cy="470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96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B2841-3B81-FDA2-88C0-B3E8A6EF7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B119E-A752-AB6C-7F90-AB65288AC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5A8315-4460-E62E-2752-8B876C27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7A544B-B366-5750-669E-66C6775F6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45" y="1953184"/>
            <a:ext cx="5821960" cy="4099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87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2467D-D840-D97E-7773-3DDE5ED69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25BB0-C299-60F0-18CA-A444804CA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24C3C-B490-E74F-9475-A63200F65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562C99-B425-2771-2514-8F0072AA1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668" y="1768619"/>
            <a:ext cx="6820381" cy="480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413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4558D-9FD3-282E-91F0-0B045975F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56FE6-E7D3-9888-F83A-5E7375AB0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1C4C7-4718-5CB2-4F06-4F120FDC4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E52D81-9E13-CE3C-CC9D-5DC893731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746" y="1633162"/>
            <a:ext cx="7122253" cy="501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2246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244BA-B63D-1D3C-8F88-4BBEAB69D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2FA58-6108-CFC8-1551-671443DBD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FA1D4-8849-C102-F3E8-A2E5112F4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729C18-46FE-F98A-C30A-476FA7412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020" y="1379145"/>
            <a:ext cx="7482980" cy="526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48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9144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2DAE836-41F6-A345-63FC-2063CB2F7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7" y="548640"/>
            <a:ext cx="7157553" cy="11887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ADOT F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Google Sans"/>
              </a:rPr>
              <a:t>ield Visit Plan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B8F77F-9896-A291-B2A2-D4BC38B3B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777" y="2068554"/>
            <a:ext cx="6748753" cy="4240805"/>
          </a:xfrm>
        </p:spPr>
        <p:txBody>
          <a:bodyPr anchor="ctr">
            <a:noAutofit/>
          </a:bodyPr>
          <a:lstStyle/>
          <a:p>
            <a:r>
              <a:rPr lang="en-US" sz="18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Plan: </a:t>
            </a:r>
          </a:p>
          <a:p>
            <a:pPr lvl="1"/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Drive the north end of Grand Ave from 163rd Ave to 99th Ave </a:t>
            </a:r>
          </a:p>
          <a:p>
            <a:pPr lvl="1"/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Using </a:t>
            </a:r>
            <a:r>
              <a:rPr lang="en-US" b="0" i="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Transync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-M to collect data and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check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the performance of the existing timing plans. </a:t>
            </a:r>
          </a:p>
          <a:p>
            <a:pPr lvl="1"/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The corridor is approximately 11 miles long and it’ll take about 20 minutes to drive it one way</a:t>
            </a:r>
          </a:p>
          <a:p>
            <a:r>
              <a:rPr lang="en-US" sz="18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Meeting Time: </a:t>
            </a:r>
          </a:p>
          <a:p>
            <a:pPr lvl="1"/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Wednesday August 31st at 5:00 am at 1802 W Jackson St Phoenix AZ 85007 (ADOT AMP) </a:t>
            </a:r>
          </a:p>
          <a:p>
            <a:pPr lvl="1"/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Or You can meet us at 5:30 am at 16949 W Deer Valley Rd, Surprise, AZ 85387 to drive the morning peak 5 times each way</a:t>
            </a:r>
          </a:p>
          <a:p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Contact person:</a:t>
            </a:r>
          </a:p>
          <a:p>
            <a:pPr lvl="1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ASU Dr. Xuesong (Simon) Zhou, 801-696-5651</a:t>
            </a:r>
          </a:p>
          <a:p>
            <a:pPr lvl="1"/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Damaris S. (Susy) Gomez, ADOT Traffic Engineer Specialist</a:t>
            </a:r>
          </a:p>
          <a:p>
            <a:pPr lvl="1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(928)503-7095.</a:t>
            </a:r>
            <a:endParaRPr lang="en-US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8439" y="5970896"/>
            <a:ext cx="7475562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F3DE6E-9F2A-1CE8-A86B-CF5E97C57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CFC26E7-1AD4-4B51-9489-BFB02A192865}" type="slidenum">
              <a:rPr lang="en-US" sz="900"/>
              <a:pPr>
                <a:spcAft>
                  <a:spcPts val="600"/>
                </a:spcAft>
              </a:pPr>
              <a:t>2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6226344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FD352-B731-06ED-8CE6-B19D65014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C7EAF-D7F2-3BB8-B487-CD9E36425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FED26-B819-F711-370C-720607DD7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952664-F1BB-0ED2-68F4-1684019BF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582" y="1721773"/>
            <a:ext cx="6996418" cy="492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0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44F3C-C265-33B6-7400-5E450734A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B4B82-AD1E-195F-2A3E-07D488D79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0A7A74-F902-63D7-A722-252B1C669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BC07D7-7547-28DE-3DEF-5F9FDDB26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184" y="1845734"/>
            <a:ext cx="6509857" cy="458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780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AD3DF-5730-29E7-19C2-82239309A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D0EF7-BE98-6F62-1A17-646B1D7D2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CC0CE2-1228-0A2C-3347-24F5A87ED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505170-D0A7-BC4C-5791-4D1137F05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198" y="1336316"/>
            <a:ext cx="7543802" cy="531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601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26F9A-0B63-A4DA-6BD6-C0A885578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7C8F2-710E-6B5E-11C4-2ED7E06A0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A76E5C-A4C0-5080-F9A5-5CB4E2BE9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B9B3F7-E460-FA25-FEA3-E08E9E3D0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582" y="1828104"/>
            <a:ext cx="6845417" cy="482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5324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1F003-622C-B10A-1A49-F405405B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F4000-2E90-C6B9-50A0-BA82BEA14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535C2-2E29-E593-A69C-CF25EB74E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D9D7C2-0781-693B-D996-E5652E655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739" y="2328053"/>
            <a:ext cx="5620624" cy="395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532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9E9CB-3902-59B0-A34A-7772BD0B3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ED50B-3181-F860-0EE5-6D8064FFC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EE48D-05BC-9FCD-D863-13E1BD2F7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03CD1F-E176-611A-5A85-8E2DA9B04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914" y="2012177"/>
            <a:ext cx="6560191" cy="461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2884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943D0-D4D9-8665-2BF3-B3DA0367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916F5-3BD1-A122-3675-849D7AB74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EBEE1-D937-B0D6-BB16-6EC47AE7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7A37C9-58ED-F5F4-2BE4-8985F513C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8556" y="2328053"/>
            <a:ext cx="6135444" cy="432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778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9B56C-1620-EB19-0EE3-C8E13FF8E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14.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51513-1348-FD3C-BAAD-7C6CDF7A5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9F4D1-5AC4-E760-23C9-C1B15CF07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F2A553-EABF-D2A8-DDC0-278A4ABBE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178" y="2137579"/>
            <a:ext cx="6296425" cy="443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752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26EEE-88EB-6C18-2D2B-67B054987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34511-9188-E012-18B2-537FED096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0E2E5-AD28-EB50-BEB3-A6740619D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836A8E-E321-E1D4-3CC7-A9BC03856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798" y="1390960"/>
            <a:ext cx="7466202" cy="525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8524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4DC7B-DEA3-E7C8-F086-0AF7BE4D5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D2C51-B905-6DEF-829F-AAC985273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1C8D1E-3C37-8A3F-03C0-BEA099AE4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BB9E24-6D7F-F229-F132-E38F53972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472" y="1887178"/>
            <a:ext cx="6761527" cy="476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28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4F14D698-5F2C-1DC4-48E5-F0688F6742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76" b="1605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F67AAF-D727-752C-740A-7B9D352E2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E8E9CB2-2897-44F3-B96C-AE93A821D237}" type="slidenum">
              <a:rPr lang="en-US" sz="1200"/>
              <a:pPr>
                <a:spcAft>
                  <a:spcPts val="600"/>
                </a:spcAft>
              </a:pPr>
              <a:t>3</a:t>
            </a:fld>
            <a:endParaRPr lang="en-US" sz="12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914577-5B2D-ACC6-5392-7BCC261691E7}"/>
              </a:ext>
            </a:extLst>
          </p:cNvPr>
          <p:cNvSpPr txBox="1"/>
          <p:nvPr/>
        </p:nvSpPr>
        <p:spPr>
          <a:xfrm>
            <a:off x="9538282" y="4672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5482E8-955C-377E-CEEC-B2D238F9349A}"/>
              </a:ext>
            </a:extLst>
          </p:cNvPr>
          <p:cNvSpPr txBox="1"/>
          <p:nvPr/>
        </p:nvSpPr>
        <p:spPr>
          <a:xfrm>
            <a:off x="8678260" y="598701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AB3F97-C38A-A692-3972-947D21E64414}"/>
              </a:ext>
            </a:extLst>
          </p:cNvPr>
          <p:cNvSpPr txBox="1"/>
          <p:nvPr/>
        </p:nvSpPr>
        <p:spPr>
          <a:xfrm>
            <a:off x="8057475" y="57989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4F7D99-5309-0C90-3B9A-9910BA4A0D67}"/>
              </a:ext>
            </a:extLst>
          </p:cNvPr>
          <p:cNvSpPr txBox="1"/>
          <p:nvPr/>
        </p:nvSpPr>
        <p:spPr>
          <a:xfrm>
            <a:off x="7611023" y="568883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A049CE-7BE2-A4B0-FE4B-6CE049FAD01B}"/>
              </a:ext>
            </a:extLst>
          </p:cNvPr>
          <p:cNvSpPr txBox="1"/>
          <p:nvPr/>
        </p:nvSpPr>
        <p:spPr>
          <a:xfrm>
            <a:off x="7143448" y="550417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9670B7-9B58-73DF-BC86-4E867F6A489D}"/>
              </a:ext>
            </a:extLst>
          </p:cNvPr>
          <p:cNvSpPr txBox="1"/>
          <p:nvPr/>
        </p:nvSpPr>
        <p:spPr>
          <a:xfrm>
            <a:off x="6903481" y="54296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229FBA-0386-8F17-10DF-ABA734560CBA}"/>
              </a:ext>
            </a:extLst>
          </p:cNvPr>
          <p:cNvSpPr txBox="1"/>
          <p:nvPr/>
        </p:nvSpPr>
        <p:spPr>
          <a:xfrm>
            <a:off x="6345666" y="51536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5E1F06-387C-ECEB-7E25-1A3BD5C10C5D}"/>
              </a:ext>
            </a:extLst>
          </p:cNvPr>
          <p:cNvSpPr txBox="1"/>
          <p:nvPr/>
        </p:nvSpPr>
        <p:spPr>
          <a:xfrm>
            <a:off x="5909438" y="4672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948B4F-DBC4-B4A6-4437-4D3957174A13}"/>
              </a:ext>
            </a:extLst>
          </p:cNvPr>
          <p:cNvSpPr txBox="1"/>
          <p:nvPr/>
        </p:nvSpPr>
        <p:spPr>
          <a:xfrm>
            <a:off x="5263486" y="412738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B3D035-9AF4-3464-EE2B-AA3BFAD919E2}"/>
              </a:ext>
            </a:extLst>
          </p:cNvPr>
          <p:cNvSpPr txBox="1"/>
          <p:nvPr/>
        </p:nvSpPr>
        <p:spPr>
          <a:xfrm>
            <a:off x="4921778" y="3798331"/>
            <a:ext cx="11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0ACF92-6F4C-8589-0236-49383C773B7C}"/>
              </a:ext>
            </a:extLst>
          </p:cNvPr>
          <p:cNvSpPr txBox="1"/>
          <p:nvPr/>
        </p:nvSpPr>
        <p:spPr>
          <a:xfrm>
            <a:off x="4572000" y="3527679"/>
            <a:ext cx="59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86B1ED-5C23-16EF-5D52-66B8E41B5736}"/>
              </a:ext>
            </a:extLst>
          </p:cNvPr>
          <p:cNvSpPr txBox="1"/>
          <p:nvPr/>
        </p:nvSpPr>
        <p:spPr>
          <a:xfrm>
            <a:off x="4370097" y="3353499"/>
            <a:ext cx="59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8705BE0-9550-84E3-366F-D5F0F4A5E784}"/>
              </a:ext>
            </a:extLst>
          </p:cNvPr>
          <p:cNvSpPr txBox="1"/>
          <p:nvPr/>
        </p:nvSpPr>
        <p:spPr>
          <a:xfrm>
            <a:off x="3967994" y="2874361"/>
            <a:ext cx="59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E25100-6DAD-05F8-1B23-A5BB4F2A71FB}"/>
              </a:ext>
            </a:extLst>
          </p:cNvPr>
          <p:cNvSpPr txBox="1"/>
          <p:nvPr/>
        </p:nvSpPr>
        <p:spPr>
          <a:xfrm>
            <a:off x="3669042" y="2764555"/>
            <a:ext cx="59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169212-1BAD-C442-B2EC-93B3289B6FEB}"/>
              </a:ext>
            </a:extLst>
          </p:cNvPr>
          <p:cNvSpPr txBox="1"/>
          <p:nvPr/>
        </p:nvSpPr>
        <p:spPr>
          <a:xfrm>
            <a:off x="3370090" y="2509606"/>
            <a:ext cx="59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7E59166-73AB-773D-52E5-1537F50B09A5}"/>
              </a:ext>
            </a:extLst>
          </p:cNvPr>
          <p:cNvSpPr txBox="1"/>
          <p:nvPr/>
        </p:nvSpPr>
        <p:spPr>
          <a:xfrm>
            <a:off x="3072281" y="2236381"/>
            <a:ext cx="59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CC2E3D3-CFF4-E84A-553D-99096FEC9519}"/>
              </a:ext>
            </a:extLst>
          </p:cNvPr>
          <p:cNvSpPr txBox="1"/>
          <p:nvPr/>
        </p:nvSpPr>
        <p:spPr>
          <a:xfrm>
            <a:off x="2774472" y="1936990"/>
            <a:ext cx="59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AB95E9-B6A0-DD2E-1A03-012D52ACEF7E}"/>
              </a:ext>
            </a:extLst>
          </p:cNvPr>
          <p:cNvSpPr txBox="1"/>
          <p:nvPr/>
        </p:nvSpPr>
        <p:spPr>
          <a:xfrm>
            <a:off x="1943962" y="1098091"/>
            <a:ext cx="59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CD54BD7-128E-76F4-836E-A3A7AB7E99F2}"/>
              </a:ext>
            </a:extLst>
          </p:cNvPr>
          <p:cNvSpPr txBox="1"/>
          <p:nvPr/>
        </p:nvSpPr>
        <p:spPr>
          <a:xfrm>
            <a:off x="878560" y="192080"/>
            <a:ext cx="59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18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C8422D63-B83E-16C2-BD40-C1ADA7D18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23" y="4167663"/>
            <a:ext cx="4531575" cy="267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1695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76D25-C611-F4D6-40A3-B30960D52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C2C2E-6550-7BD1-DCEF-3773B3855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32DC5D-00DA-345D-8238-9C993F653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04115B-77D2-A37E-DB2A-C26434F53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124" y="1612823"/>
            <a:ext cx="6769916" cy="476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136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5F32E-8318-76B7-6EF6-659A543D2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DEDCD-2829-069A-707D-13583042A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807970-5F46-CFBA-2350-1AB3693DD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F63C43-7D49-6210-1907-A988CCC4F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306" y="1869456"/>
            <a:ext cx="6786694" cy="477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438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D1C7B-AB10-DECD-C556-8C464D18E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BF28F-1419-31BB-1452-9E4D1EED6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8095C-AA05-77C5-A378-9948CCB57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32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16E48E-15A7-91C3-2080-2330452FE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373" y="1615751"/>
            <a:ext cx="6878972" cy="4844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927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A8D75-CA5F-CDA6-5478-F47BE5B01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1F77E-26B2-C815-8819-D19FDB4FA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45CC9-018F-BB47-44BA-C8980DF6F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33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773B52-6E3F-7DF9-8996-84BF13A12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617" y="1845733"/>
            <a:ext cx="6820382" cy="480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080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DA625-5100-7193-D938-F83823912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72848-0025-1384-D894-C09CFFD43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C9EE4D-5B20-4EFD-853E-3B36932A4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34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08B85C-901D-6DBD-031D-8DEBE5D38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022" y="1481041"/>
            <a:ext cx="7331978" cy="517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0657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C7B48-6EE4-DEFB-A368-916A4E7FA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D080D-E4C0-D857-CC0D-40E92687B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5867E2-4AA0-D9C1-EA2C-4AA2D5ED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35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BF1FFB-5237-559E-934C-B88359F3E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386" y="1929468"/>
            <a:ext cx="7207720" cy="508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1524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2B31C-0387-57BF-9757-1279FD48D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584B9-08E1-EC7A-A68A-503C9DA96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88E1D1-A9C2-A797-1E05-F666B49FA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36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646597-803D-6045-2112-738BD7248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75" y="900112"/>
            <a:ext cx="6953250" cy="50577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CADA0E-2FF4-B8A8-AC40-F8D0304B2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1988" y="635465"/>
            <a:ext cx="9327976" cy="558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27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97F0B-7A4C-FF3F-C6F2-BA87F1D7D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F5B53-95E7-B6F9-E33F-B4E59F499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6A3C3-BD9D-FA00-9E9E-224FBC25D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4120EE-15E1-0369-5158-0B9CA5D72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458" y="1861091"/>
            <a:ext cx="6400799" cy="450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9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F1C53-5CDC-530F-D7B7-5F6A45DBD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C9E4A-F34C-A670-810A-6C3904AA9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FA7D5-4C64-3B82-4B70-7654EA987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61DF4A-9DA4-2F16-90F5-DA79D1856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957" y="1899326"/>
            <a:ext cx="6056851" cy="426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79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D4216-D424-A1C9-715F-2C246B7D6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A5F65-AF76-9114-B651-374C86FA8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4D00D0-B987-7D7F-89FD-A48B7B621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F70946-E69E-4C49-DB59-D2DDDBB8B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293" y="1963655"/>
            <a:ext cx="6543413" cy="460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6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0B98-DD13-7CF5-1DFD-167BC655E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D030C-5068-B4A9-43BA-2EFCDD268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055673-9219-B348-4E47-7CBFFB6E7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D7738E-EB36-6AFD-9519-19602871C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97" y="1776981"/>
            <a:ext cx="6593747" cy="464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27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72F3E-6B1E-1047-DB36-A08F54FB6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AB905-6A07-7F66-4D7B-D57B1AE7A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D36AA9-3FEB-514A-B239-874935ED1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B848D5-F728-0A20-AE99-218321C7F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712" y="1751642"/>
            <a:ext cx="6266576" cy="4412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93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8365F-675E-E2DE-8B60-AC3C7393C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4939B-018D-291B-135B-9D080F14A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6F4572-6A1D-502E-2685-AC9A8260A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9CB2-2897-44F3-B96C-AE93A821D237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53CBC7-372C-2927-E7CB-4018D66A3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123" y="1660182"/>
            <a:ext cx="6920917" cy="4873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6895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1804</TotalTime>
  <Words>235</Words>
  <Application>Microsoft Office PowerPoint</Application>
  <PresentationFormat>On-screen Show (4:3)</PresentationFormat>
  <Paragraphs>103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Google Sans</vt:lpstr>
      <vt:lpstr>Retrospect</vt:lpstr>
      <vt:lpstr>PowerPoint Presentation</vt:lpstr>
      <vt:lpstr>ADOT Field Visit Plan</vt:lpstr>
      <vt:lpstr>PowerPoint Presentation</vt:lpstr>
      <vt:lpstr>1</vt:lpstr>
      <vt:lpstr>1</vt:lpstr>
      <vt:lpstr>2</vt:lpstr>
      <vt:lpstr>2</vt:lpstr>
      <vt:lpstr>3</vt:lpstr>
      <vt:lpstr>3</vt:lpstr>
      <vt:lpstr>4</vt:lpstr>
      <vt:lpstr>4</vt:lpstr>
      <vt:lpstr>5</vt:lpstr>
      <vt:lpstr>5</vt:lpstr>
      <vt:lpstr>6</vt:lpstr>
      <vt:lpstr>6</vt:lpstr>
      <vt:lpstr>7</vt:lpstr>
      <vt:lpstr>7</vt:lpstr>
      <vt:lpstr>8</vt:lpstr>
      <vt:lpstr>8</vt:lpstr>
      <vt:lpstr>9</vt:lpstr>
      <vt:lpstr>9</vt:lpstr>
      <vt:lpstr>10</vt:lpstr>
      <vt:lpstr>11</vt:lpstr>
      <vt:lpstr>12</vt:lpstr>
      <vt:lpstr>13</vt:lpstr>
      <vt:lpstr>14</vt:lpstr>
      <vt:lpstr>14.</vt:lpstr>
      <vt:lpstr>15.</vt:lpstr>
      <vt:lpstr>15</vt:lpstr>
      <vt:lpstr>16</vt:lpstr>
      <vt:lpstr>16</vt:lpstr>
      <vt:lpstr>17</vt:lpstr>
      <vt:lpstr>17</vt:lpstr>
      <vt:lpstr>18</vt:lpstr>
      <vt:lpstr>18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Jiawei Lu</dc:creator>
  <cp:lastModifiedBy>Xuesong Zhou</cp:lastModifiedBy>
  <cp:revision>1079</cp:revision>
  <cp:lastPrinted>2018-12-14T17:35:00Z</cp:lastPrinted>
  <dcterms:created xsi:type="dcterms:W3CDTF">2014-11-03T18:53:00Z</dcterms:created>
  <dcterms:modified xsi:type="dcterms:W3CDTF">2022-08-31T14:24:11Z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1033-11.2.0.9665</vt:lpwstr>
  </property>
</Properties>
</file>

<file path=docProps/thumbnail.jpeg>
</file>